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sldIdLst>
    <p:sldId id="256" r:id="rId2"/>
    <p:sldId id="260" r:id="rId3"/>
    <p:sldId id="257" r:id="rId4"/>
    <p:sldId id="261" r:id="rId5"/>
    <p:sldId id="258" r:id="rId6"/>
    <p:sldId id="259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10/10/2018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332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10/10/2018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647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10/10/2018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641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10/10/2018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015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10/10/2018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935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10/10/2018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239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10/10/2018</a:t>
            </a:fld>
            <a:endParaRPr lang="en-US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790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10/10/2018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833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10/10/2018</a:t>
            </a:fld>
            <a:endParaRPr lang="en-US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016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10/10/2018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777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10/10/2018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669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10/10/2018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428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</a:t>
            </a:r>
            <a:r>
              <a:rPr lang="ru-RU" dirty="0" smtClean="0"/>
              <a:t>нформационные технологии в обществе и науке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ru-RU" dirty="0" smtClean="0"/>
              <a:t>Выполнил Кравченко Л.Т.</a:t>
            </a:r>
          </a:p>
          <a:p>
            <a:pPr algn="r"/>
            <a:r>
              <a:rPr lang="ru-RU" dirty="0" smtClean="0"/>
              <a:t>Руководитель Донина О.В.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3386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51300" y="481805"/>
            <a:ext cx="3028769" cy="1325563"/>
          </a:xfrm>
        </p:spPr>
        <p:txBody>
          <a:bodyPr/>
          <a:lstStyle/>
          <a:p>
            <a:r>
              <a:rPr lang="ru-RU" b="1" dirty="0"/>
              <a:t>Заключение</a:t>
            </a:r>
            <a:br>
              <a:rPr lang="ru-RU" b="1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196" name="Picture 4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937" y="1807368"/>
            <a:ext cx="5826125" cy="436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666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016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/>
              <a:t>Поставленные задачи</a:t>
            </a:r>
            <a:r>
              <a:rPr lang="en-US" dirty="0"/>
              <a:t>: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40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рассмотреть понятие информационных технологий в целом </a:t>
            </a:r>
            <a:br>
              <a:rPr lang="ru-RU" sz="40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</a:br>
            <a:endParaRPr lang="ru-RU" sz="4000" dirty="0" smtClean="0">
              <a:solidFill>
                <a:prstClr val="black"/>
              </a:solidFill>
              <a:latin typeface="Calibri Light" panose="020F0302020204030204"/>
              <a:ea typeface="+mj-ea"/>
              <a:cs typeface="+mj-cs"/>
            </a:endParaRPr>
          </a:p>
          <a:p>
            <a:r>
              <a:rPr lang="ru-RU" sz="4000" dirty="0" smtClean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проанализировать </a:t>
            </a:r>
            <a:r>
              <a:rPr lang="ru-RU" sz="40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роль ИТ в обществе</a:t>
            </a:r>
            <a:br>
              <a:rPr lang="ru-RU" sz="40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</a:br>
            <a:endParaRPr lang="ru-RU" sz="4000" dirty="0" smtClean="0">
              <a:solidFill>
                <a:prstClr val="black"/>
              </a:solidFill>
              <a:latin typeface="Calibri Light" panose="020F0302020204030204"/>
              <a:ea typeface="+mj-ea"/>
              <a:cs typeface="+mj-cs"/>
            </a:endParaRPr>
          </a:p>
          <a:p>
            <a:r>
              <a:rPr lang="ru-RU" sz="4000" dirty="0" smtClean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проанализировать </a:t>
            </a:r>
            <a:r>
              <a:rPr lang="ru-RU" sz="40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роль ИТ в науке</a:t>
            </a:r>
            <a:br>
              <a:rPr lang="ru-RU" sz="40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833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0759" y="255905"/>
            <a:ext cx="10515600" cy="1325563"/>
          </a:xfrm>
        </p:spPr>
        <p:txBody>
          <a:bodyPr/>
          <a:lstStyle/>
          <a:p>
            <a:r>
              <a:rPr lang="ru-RU" dirty="0" smtClean="0"/>
              <a:t>Понятие и определение ИТ</a:t>
            </a:r>
            <a:endParaRPr lang="ru-RU" dirty="0"/>
          </a:p>
        </p:txBody>
      </p:sp>
      <p:pic>
        <p:nvPicPr>
          <p:cNvPr id="1026" name="Picture 2" descr="Картинки по запросу информационные технологи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737" y="1670368"/>
            <a:ext cx="6303645" cy="467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622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type="body" sz="half" idx="2"/>
          </p:nvPr>
        </p:nvSpPr>
        <p:spPr>
          <a:xfrm>
            <a:off x="293688" y="987424"/>
            <a:ext cx="4773612" cy="5756275"/>
          </a:xfrm>
        </p:spPr>
        <p:txBody>
          <a:bodyPr/>
          <a:lstStyle/>
          <a:p>
            <a:r>
              <a:rPr lang="ru-RU" sz="2800" b="1" dirty="0"/>
              <a:t>Информационная технология –</a:t>
            </a:r>
            <a:r>
              <a:rPr lang="ru-RU" sz="2800" dirty="0"/>
              <a:t>это целый процесс, использующий совокупность средств и методов сбора, обработки и передачи данных для получения информации абсолютно нового характера</a:t>
            </a:r>
            <a:r>
              <a:rPr lang="ru-RU" dirty="0"/>
              <a:t>.  </a:t>
            </a:r>
          </a:p>
          <a:p>
            <a:endParaRPr lang="ru-RU" dirty="0"/>
          </a:p>
        </p:txBody>
      </p:sp>
      <p:pic>
        <p:nvPicPr>
          <p:cNvPr id="3074" name="Picture 2" descr="ÐÐ°ÑÑÐ¸Ð½ÐºÐ¸ Ð¿Ð¾ Ð·Ð°Ð¿ÑÐ¾ÑÑ ÐÐ¢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0" r="11690"/>
          <a:stretch>
            <a:fillRect/>
          </a:stretch>
        </p:blipFill>
        <p:spPr bwMode="auto">
          <a:xfrm>
            <a:off x="5067300" y="339725"/>
            <a:ext cx="6959600" cy="549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282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0237" y="104253"/>
            <a:ext cx="6550025" cy="1858645"/>
          </a:xfrm>
        </p:spPr>
        <p:txBody>
          <a:bodyPr/>
          <a:lstStyle/>
          <a:p>
            <a:r>
              <a:rPr lang="ru-RU" dirty="0" smtClean="0"/>
              <a:t>Виды ИТ</a:t>
            </a:r>
            <a:endParaRPr lang="ru-RU" dirty="0"/>
          </a:p>
        </p:txBody>
      </p:sp>
      <p:sp>
        <p:nvSpPr>
          <p:cNvPr id="4" name="AutoShape 2" descr="Похожее изображение"/>
          <p:cNvSpPr>
            <a:spLocks noChangeAspect="1" noChangeArrowheads="1"/>
          </p:cNvSpPr>
          <p:nvPr/>
        </p:nvSpPr>
        <p:spPr bwMode="auto">
          <a:xfrm>
            <a:off x="63500" y="-136525"/>
            <a:ext cx="5191125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2" name="Picture 4" descr="ÐÐ¾ÑÐ¾Ð¶ÐµÐµ Ð¸Ð·Ð¾Ð±ÑÐ°Ð¶ÐµÐ½Ð¸Ðµ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69" y="2994864"/>
            <a:ext cx="5578475" cy="371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244" y="104253"/>
            <a:ext cx="5753264" cy="359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578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76500" y="98425"/>
            <a:ext cx="6794500" cy="1325563"/>
          </a:xfrm>
        </p:spPr>
        <p:txBody>
          <a:bodyPr/>
          <a:lstStyle/>
          <a:p>
            <a:r>
              <a:rPr lang="ru-RU" dirty="0" smtClean="0"/>
              <a:t>Информатизация общества </a:t>
            </a:r>
            <a:endParaRPr lang="ru-RU" dirty="0"/>
          </a:p>
        </p:txBody>
      </p:sp>
      <p:pic>
        <p:nvPicPr>
          <p:cNvPr id="4098" name="Picture 2" descr="ÐÐ°ÑÑÐ¸Ð½ÐºÐ¸ Ð¿Ð¾ Ð·Ð°Ð¿ÑÐ¾ÑÑ Ð¸Ð½ÑÐ¾ÑÐ¼Ð°ÑÐ¸Ð·Ð°ÑÐ¸Ñ Ð¾Ð±ÑÐµÑÑÐ²Ð°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1220787"/>
            <a:ext cx="9410700" cy="537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378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01600" y="-33337"/>
            <a:ext cx="10515600" cy="1325563"/>
          </a:xfrm>
        </p:spPr>
        <p:txBody>
          <a:bodyPr/>
          <a:lstStyle/>
          <a:p>
            <a:r>
              <a:rPr lang="ru-RU" dirty="0" smtClean="0"/>
              <a:t>Информация с давних времен…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122" name="Picture 2" descr="ÐÐ°ÑÑÐ¸Ð½ÐºÐ¸ Ð¿Ð¾ Ð·Ð°Ð¿ÑÐ¾ÑÑ Ð¿ÐµÑÐ²Ð¾Ð±ÑÑÐ½ÑÐµ Ð»ÑÐ´Ð¸ ÑÐ¸ÑÑÐ½ÐºÐ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" y="2195511"/>
            <a:ext cx="6858000" cy="448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247" y="365125"/>
            <a:ext cx="4170753" cy="278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688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 ведь серьезно!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146" name="Picture 2" descr="ÐÐ°ÑÑÐ¸Ð½ÐºÐ¸ Ð¿Ð¾ Ð·Ð°Ð¿ÑÐ¾ÑÑ ÑÐ¾ÑÐ¸Ð°Ð»ÑÐ½ÑÐµ ÑÐµÑÐ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175" y="1690688"/>
            <a:ext cx="9353550" cy="495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144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9925" y="0"/>
            <a:ext cx="10515600" cy="1325563"/>
          </a:xfrm>
        </p:spPr>
        <p:txBody>
          <a:bodyPr/>
          <a:lstStyle/>
          <a:p>
            <a:r>
              <a:rPr lang="ru-RU" b="1" dirty="0"/>
              <a:t>Роль информационных технологий в </a:t>
            </a:r>
            <a:r>
              <a:rPr lang="ru-RU" dirty="0"/>
              <a:t>науке</a:t>
            </a:r>
          </a:p>
        </p:txBody>
      </p:sp>
      <p:pic>
        <p:nvPicPr>
          <p:cNvPr id="7170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1477963"/>
            <a:ext cx="6096000" cy="406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700" y="2355850"/>
            <a:ext cx="5715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52639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</TotalTime>
  <Words>71</Words>
  <Application>Microsoft Office PowerPoint</Application>
  <PresentationFormat>Широкоэкранный</PresentationFormat>
  <Paragraphs>15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Office</vt:lpstr>
      <vt:lpstr>Информационные технологии в обществе и науке</vt:lpstr>
      <vt:lpstr>Поставленные задачи: </vt:lpstr>
      <vt:lpstr>Понятие и определение ИТ</vt:lpstr>
      <vt:lpstr>Презентация PowerPoint</vt:lpstr>
      <vt:lpstr>Виды ИТ</vt:lpstr>
      <vt:lpstr>Информатизация общества </vt:lpstr>
      <vt:lpstr>Информация с давних времен…</vt:lpstr>
      <vt:lpstr>А ведь серьезно!</vt:lpstr>
      <vt:lpstr>Роль информационных технологий в науке</vt:lpstr>
      <vt:lpstr>Заключение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Информационные технологии в обществе и науке</dc:title>
  <dc:creator>zui172488@gmail.com</dc:creator>
  <cp:lastModifiedBy>zui172488@gmail.com</cp:lastModifiedBy>
  <cp:revision>3</cp:revision>
  <dcterms:created xsi:type="dcterms:W3CDTF">2018-10-09T21:27:56Z</dcterms:created>
  <dcterms:modified xsi:type="dcterms:W3CDTF">2018-10-09T21:52:20Z</dcterms:modified>
</cp:coreProperties>
</file>